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588BEB5-2933-4AE5-A231-654EF5AECC7E}">
          <p14:sldIdLst>
            <p14:sldId id="256"/>
            <p14:sldId id="26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723"/>
    <a:srgbClr val="C5C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30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674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212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6035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415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660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98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184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572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12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13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6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7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816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5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15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54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81F2085-CB66-4D91-9471-EDB57CC6996C}" type="datetimeFigureOut">
              <a:rPr lang="en-IN" smtClean="0"/>
              <a:t>15-12-2023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3271090-7CA3-4A85-8202-2F68F9167D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6804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1AF4F-06BB-5656-E629-473DF377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33535"/>
            <a:ext cx="10353762" cy="97045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DATABASE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ECBCB-4E23-EC9F-7B5D-9A1A3E8A100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124075" y="282673"/>
            <a:ext cx="7450138" cy="550862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IN" sz="2400" dirty="0">
                <a:latin typeface="Aptos Narrow" panose="020B0004020202020204" pitchFamily="34" charset="0"/>
              </a:rPr>
              <a:t>CASE STUDY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9CF22F-9E05-21A0-12B1-40DFC6C6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956" r="-4744" b="7672"/>
          <a:stretch/>
        </p:blipFill>
        <p:spPr>
          <a:xfrm>
            <a:off x="3476625" y="2507563"/>
            <a:ext cx="5505450" cy="3769412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675983-4C23-DFC4-2DC3-0E5C8C2F9B6C}"/>
              </a:ext>
            </a:extLst>
          </p:cNvPr>
          <p:cNvSpPr/>
          <p:nvPr/>
        </p:nvSpPr>
        <p:spPr>
          <a:xfrm>
            <a:off x="4629151" y="5686425"/>
            <a:ext cx="3067050" cy="88890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N I K E</a:t>
            </a:r>
          </a:p>
        </p:txBody>
      </p:sp>
    </p:spTree>
    <p:extLst>
      <p:ext uri="{BB962C8B-B14F-4D97-AF65-F5344CB8AC3E}">
        <p14:creationId xmlns:p14="http://schemas.microsoft.com/office/powerpoint/2010/main" val="264002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6AB8-3914-1F00-6CE8-F8A1BEBD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70" y="209550"/>
            <a:ext cx="10353762" cy="970450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Show order count of every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56093-0935-238E-6B79-8F028416D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" t="57639" r="43594" b="8750"/>
          <a:stretch/>
        </p:blipFill>
        <p:spPr>
          <a:xfrm>
            <a:off x="2250753" y="2009775"/>
            <a:ext cx="7690493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AAFB-D2ED-B711-3F35-0580C346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20" y="171450"/>
            <a:ext cx="10353762" cy="970450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Show order count of every shoes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CAA5A-6CC7-A792-BFE3-ED9F72B6B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0" r="29922" b="9444"/>
          <a:stretch/>
        </p:blipFill>
        <p:spPr>
          <a:xfrm>
            <a:off x="1493931" y="2187087"/>
            <a:ext cx="9204137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7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1170-EEB3-3F68-2F89-2A479D70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0500"/>
            <a:ext cx="10353762" cy="970450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Query for create user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FE45B-C8DB-2CF8-D916-73C7D062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1330933"/>
            <a:ext cx="3530091" cy="4968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7B5064-4FD4-4850-F4FB-358CCB8A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263170"/>
            <a:ext cx="5669153" cy="51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2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0386-2109-D120-8459-9010CEDF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70" y="171450"/>
            <a:ext cx="10353762" cy="970450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Arial Rounded MT Bold" panose="020F0704030504030204" pitchFamily="34" charset="0"/>
              </a:rPr>
              <a:t>Create shoes table.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CB9DF-3D4C-68F1-C670-2B8DE9B59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" t="39444" r="54297" b="9444"/>
          <a:stretch/>
        </p:blipFill>
        <p:spPr>
          <a:xfrm>
            <a:off x="2609904" y="1533526"/>
            <a:ext cx="6972191" cy="43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2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4404A-01AC-05E8-CBA2-280D8269C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9075"/>
            <a:ext cx="10353762" cy="970450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Arial Rounded MT Bold" panose="020F0704030504030204" pitchFamily="34" charset="0"/>
              </a:rPr>
              <a:t>Show shoes and users.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F9FEC-0CDD-C94D-5538-465BF9C20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4" r="2032" b="50000"/>
          <a:stretch/>
        </p:blipFill>
        <p:spPr>
          <a:xfrm>
            <a:off x="375292" y="1514475"/>
            <a:ext cx="11654783" cy="1561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83485-8750-CABA-E2D2-ABD760E07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8" t="48888" r="4953" b="25139"/>
          <a:stretch/>
        </p:blipFill>
        <p:spPr>
          <a:xfrm>
            <a:off x="268608" y="3867150"/>
            <a:ext cx="11654783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1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210F-B494-46B9-8156-2F969080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Show watch by brand: Nike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8B8D2-1479-6E10-9CA6-89FFF8CADF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39" r="23671" b="6666"/>
          <a:stretch/>
        </p:blipFill>
        <p:spPr>
          <a:xfrm>
            <a:off x="1314450" y="4829175"/>
            <a:ext cx="9305925" cy="1419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179B21-2193-9C37-2893-37997D3594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7" t="25195" r="2149" b="10691"/>
          <a:stretch/>
        </p:blipFill>
        <p:spPr>
          <a:xfrm>
            <a:off x="5648325" y="1647098"/>
            <a:ext cx="5791201" cy="2606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E3B6FB-FA9B-AD76-500A-CC65904D12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56" r="86172" b="34738"/>
          <a:stretch/>
        </p:blipFill>
        <p:spPr>
          <a:xfrm>
            <a:off x="1085850" y="1647098"/>
            <a:ext cx="3276600" cy="26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BF5A-8594-B554-A522-DF5CC8E1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Show shoes for women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6EEB8-1A74-2684-6617-15B4341FCA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6" r="19375" b="25000"/>
          <a:stretch/>
        </p:blipFill>
        <p:spPr>
          <a:xfrm>
            <a:off x="1009650" y="4780450"/>
            <a:ext cx="982980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D9F1E7-4040-6E71-CE4D-34D682A3C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22" r="86093" b="23333"/>
          <a:stretch/>
        </p:blipFill>
        <p:spPr>
          <a:xfrm>
            <a:off x="1009650" y="1769055"/>
            <a:ext cx="2952032" cy="2321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46E2F-8300-8472-32C1-9B192830E2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5" t="54188" r="8827" b="8193"/>
          <a:stretch/>
        </p:blipFill>
        <p:spPr>
          <a:xfrm>
            <a:off x="4686300" y="1769055"/>
            <a:ext cx="6810375" cy="232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1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76C3D-87B4-8FFB-EB25-C34B16E9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45" y="457749"/>
            <a:ext cx="10353762" cy="760900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Show shoes in price range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157392-C17A-10C0-D7C4-E01E08A677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2" t="50629" r="9142" b="8749"/>
          <a:stretch/>
        </p:blipFill>
        <p:spPr>
          <a:xfrm>
            <a:off x="5404967" y="1685924"/>
            <a:ext cx="5694283" cy="2109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CF2A0-0539-38A5-7221-736F4B9F5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8" t="59028" b="7083"/>
          <a:stretch/>
        </p:blipFill>
        <p:spPr>
          <a:xfrm>
            <a:off x="921657" y="1685924"/>
            <a:ext cx="3450318" cy="2136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11851A-83A3-E234-B26E-9A8234CF08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73" r="24063" b="12637"/>
          <a:stretch/>
        </p:blipFill>
        <p:spPr>
          <a:xfrm>
            <a:off x="1352637" y="4552951"/>
            <a:ext cx="92583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1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02BA-988F-9689-F494-8910B45F7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420" y="219075"/>
            <a:ext cx="10353762" cy="970450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Create orders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1B53D-CA37-E614-1917-A3CC0012F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" t="43459" r="54999" b="10084"/>
          <a:stretch/>
        </p:blipFill>
        <p:spPr>
          <a:xfrm>
            <a:off x="2590800" y="1809750"/>
            <a:ext cx="64325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DB13-B3EB-FA33-335F-27B88717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45" y="381000"/>
            <a:ext cx="10353762" cy="970450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Show all orders with customer name and shoes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DA935-22D8-1B16-528B-AB04040688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" t="49860" r="8471" b="9584"/>
          <a:stretch/>
        </p:blipFill>
        <p:spPr>
          <a:xfrm>
            <a:off x="457200" y="1895475"/>
            <a:ext cx="111442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792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530</TotalTime>
  <Words>62</Words>
  <Application>Microsoft Office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 Narrow</vt:lpstr>
      <vt:lpstr>Arial</vt:lpstr>
      <vt:lpstr>Arial Black</vt:lpstr>
      <vt:lpstr>Arial Rounded MT Bold</vt:lpstr>
      <vt:lpstr>Calisto MT</vt:lpstr>
      <vt:lpstr>Wingdings 2</vt:lpstr>
      <vt:lpstr>Slate</vt:lpstr>
      <vt:lpstr>DATABASE MANAGEMENT SYSTEM</vt:lpstr>
      <vt:lpstr>Query for create user table</vt:lpstr>
      <vt:lpstr>Create shoes table.</vt:lpstr>
      <vt:lpstr>Show shoes and users.</vt:lpstr>
      <vt:lpstr>Show watch by brand: Nike </vt:lpstr>
      <vt:lpstr>Show shoes for women</vt:lpstr>
      <vt:lpstr>Show shoes in price range</vt:lpstr>
      <vt:lpstr>Create orders table</vt:lpstr>
      <vt:lpstr>Show all orders with customer name and shoes description</vt:lpstr>
      <vt:lpstr>Show order count of every user</vt:lpstr>
      <vt:lpstr>Show order count of every shoes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</dc:title>
  <dc:creator>ANUJ BEDKE</dc:creator>
  <cp:lastModifiedBy>ANUJ BEDKE</cp:lastModifiedBy>
  <cp:revision>2</cp:revision>
  <dcterms:created xsi:type="dcterms:W3CDTF">2023-12-15T09:31:51Z</dcterms:created>
  <dcterms:modified xsi:type="dcterms:W3CDTF">2023-12-15T18:22:48Z</dcterms:modified>
</cp:coreProperties>
</file>